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62" r:id="rId10"/>
    <p:sldId id="271" r:id="rId11"/>
    <p:sldId id="263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7T03:35:02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7T03:35:08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F2C1A9-5FD7-4F72-9542-3505863E9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8A539A8-B1FF-482F-99A1-C27B86D39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AEF828-7BA3-4203-9567-F9F5F6A5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0E6792-41EA-4819-A173-AB7A4765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2EED16-AC8B-445E-AECC-86770D8D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98A0E2-6365-4141-8A85-E280E733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769322-3EB6-43C0-A55D-8F8072195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F18CB3-3616-47A4-8198-52758582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91331F-B5F7-4DD7-8E9C-F4CD8509F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842459-6181-443D-9AE2-732035E4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3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C51620F-E119-4667-BAD8-400F531E6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CB8174-A521-4DEF-8E4F-4E04A202F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E538E6-55E4-4579-BD10-9768D42D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950CBD-0B3C-4450-A229-EED5EDA1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E04AC8-E82C-4AAC-BF6A-478B3D9E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E6A389-5FD3-461D-A4D1-99F17D92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B785F2-89DC-40C5-9D20-DB65BD910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F4C8BF-CC73-436C-830E-92BC8F35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03CC3-9892-4789-879C-32945AFA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0D4AE0-0436-40A7-9E11-7729679D4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8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3C0E8-9AED-4398-A873-C20B16028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512367-3B4E-4638-B766-6DF7055A2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BE7C8A-CC77-42F9-B51F-1E29FD42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86EFFF-E78C-411F-9F50-DA5E5DE4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619ED9-73A4-4EEF-861F-95D84A2AA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6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BF9D19-A09E-47FE-AD21-67C4EABF1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362FEE-302F-46C6-BEF1-17D0CF7B3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F3051D-B241-490D-AE4C-0EA55351C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80BF83-162D-48DC-AB36-136F2E2F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D5EB05-ABF2-4C75-87E6-052B3AAC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D16F3F-C582-4B38-BAC9-A8E16CD0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727B4-8E68-4474-961F-C0EE6EA9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34EA8C-0CE7-4C85-A6FF-38B2CA2D8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BB7A4-BE3F-4CD8-9FE2-7FE880995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10A9201-3785-48E6-8C3D-D621101DA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A6F2D2-78E7-4FB6-AD2A-881B55CEF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586BA91-2A5B-4EA1-BAEB-D294F372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C7D732-D969-496C-9344-3933271F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F0A4083-717A-4F1C-B259-9A61FAF2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4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13C71F-4A1D-4E83-9905-458D3D527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BBBD00A-4AC5-4500-80B9-3E039BC6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F8CFD05-5933-4FF1-910D-056D9DD1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2CC082-AA1D-4443-9222-2E7029BC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9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382171-35B6-4139-A13F-7AB11A0C0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D0A47E-157F-46B5-9F80-65A9AC9B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B33A36-3846-4F83-A186-42A8A1B45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2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4EA1E6-232E-496D-84A9-7E67B15E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BB018C-996F-4B7C-9B42-595D34B86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C22E96-1FBB-4CD7-815E-F272400CB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120BF2-F944-4ABC-BBF3-DC032F0D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17CD1B-74B8-4D50-9856-12FDA37C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91A3B7-D251-4AD4-B5E2-CFDBEED7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5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A489F6-A38C-48E8-9990-E68BBD5C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A267A5C-9859-4D81-80F0-791FFB99A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269D50-8555-4ED4-B094-7E1EACE85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9C139C-D9AC-42CB-BB41-D5119CF30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EA6CC2-4CAE-4B02-9CCA-F21464B2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84FAFA-211D-4643-8DB4-4D7A3F45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5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5C8FB4-FAF9-4F40-BAA0-6938B925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6253BE-EAE2-462A-9A9A-2CF29B2B7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167767-AC63-4391-BEB3-4D05DCD13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9D22C-366A-45A5-A3FE-82A49961A3C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F80621-2C7A-499E-AAE2-AF2193867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4BABE4-8F92-4209-910A-5D4C283E3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6447-3993-4742-A451-B6E3B9E8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3113550" y="5480680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083" y="3202403"/>
            <a:ext cx="6730514" cy="3405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EAEEF3-162D-4B70-98F7-B539D8EA07EE}"/>
              </a:ext>
            </a:extLst>
          </p:cNvPr>
          <p:cNvSpPr/>
          <p:nvPr/>
        </p:nvSpPr>
        <p:spPr>
          <a:xfrm>
            <a:off x="148234" y="249788"/>
            <a:ext cx="5294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8332771-ED53-42DD-8A45-049EB04F3798}"/>
              </a:ext>
            </a:extLst>
          </p:cNvPr>
          <p:cNvSpPr/>
          <p:nvPr/>
        </p:nvSpPr>
        <p:spPr>
          <a:xfrm>
            <a:off x="6343154" y="3584268"/>
            <a:ext cx="43467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962EBCC-6293-4D45-B195-6D752C6BB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34" y="743708"/>
            <a:ext cx="9764392" cy="12132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C9B964A3-1713-45AE-ABC4-07D792EB8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83" y="-1468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0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804570"/>
              </p:ext>
            </p:extLst>
          </p:nvPr>
        </p:nvGraphicFramePr>
        <p:xfrm>
          <a:off x="622601" y="0"/>
          <a:ext cx="11351625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9740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Hoa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bìm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bìm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Chuồn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ớt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Cây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hồng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trĩu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quả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Cánh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diều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Bến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nước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, con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thuyền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730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98" y="1379946"/>
            <a:ext cx="2222256" cy="1988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167" y="1375625"/>
            <a:ext cx="2283372" cy="1989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272" y="1375625"/>
            <a:ext cx="2222256" cy="1988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644" y="1375625"/>
            <a:ext cx="2250477" cy="1988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846" y="1408034"/>
            <a:ext cx="2250477" cy="198975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E5E5DF10-3159-405A-A9A3-4840B72BA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579979"/>
              </p:ext>
            </p:extLst>
          </p:nvPr>
        </p:nvGraphicFramePr>
        <p:xfrm>
          <a:off x="622602" y="3563005"/>
          <a:ext cx="11351625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703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Cánh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bèo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Cào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cào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Tiếng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dế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mèn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Bầy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đom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đóm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Tiếng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cuốc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kêu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D87E533-7212-4AD7-80C0-1FA7C2757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02" y="4479457"/>
            <a:ext cx="2259875" cy="2314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1D13333-85B7-4C1A-BB67-BD273EB7F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7299" y="4479457"/>
            <a:ext cx="2305866" cy="2314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DC0B356-1626-43CD-A3A8-B10D02771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3164" y="5010756"/>
            <a:ext cx="2190364" cy="1251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5900F30-B131-4FA1-9A46-22677DCDD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3528" y="4479457"/>
            <a:ext cx="2336949" cy="23144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6D57CEA-4AD0-45EF-ABCE-3CFCEDC81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3891" y="4479457"/>
            <a:ext cx="2405158" cy="231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083" y="3202403"/>
            <a:ext cx="6730514" cy="3405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EAEEF3-162D-4B70-98F7-B539D8EA07EE}"/>
              </a:ext>
            </a:extLst>
          </p:cNvPr>
          <p:cNvSpPr/>
          <p:nvPr/>
        </p:nvSpPr>
        <p:spPr>
          <a:xfrm>
            <a:off x="148234" y="236078"/>
            <a:ext cx="3698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8332771-ED53-42DD-8A45-049EB04F3798}"/>
              </a:ext>
            </a:extLst>
          </p:cNvPr>
          <p:cNvSpPr/>
          <p:nvPr/>
        </p:nvSpPr>
        <p:spPr>
          <a:xfrm>
            <a:off x="6343154" y="3584268"/>
            <a:ext cx="43467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D8AE5E09-CB51-4DEE-B331-415869AA92B3}"/>
              </a:ext>
            </a:extLst>
          </p:cNvPr>
          <p:cNvSpPr txBox="1">
            <a:spLocks/>
          </p:cNvSpPr>
          <p:nvPr/>
        </p:nvSpPr>
        <p:spPr>
          <a:xfrm>
            <a:off x="351515" y="697743"/>
            <a:ext cx="11692252" cy="2270744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图片 11">
            <a:extLst>
              <a:ext uri="{FF2B5EF4-FFF2-40B4-BE49-F238E27FC236}">
                <a16:creationId xmlns="" xmlns:a16="http://schemas.microsoft.com/office/drawing/2014/main" id="{FB1C7CAB-EEE1-4813-B9A7-9661306F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82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2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86D5031-06FB-437A-B8E7-A6DA164963C1}"/>
              </a:ext>
            </a:extLst>
          </p:cNvPr>
          <p:cNvSpPr/>
          <p:nvPr/>
        </p:nvSpPr>
        <p:spPr>
          <a:xfrm>
            <a:off x="4359965" y="1390908"/>
            <a:ext cx="32335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x-none" sz="4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x-none" sz="4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x-none" sz="4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bìm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x-none" sz="28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x-none" sz="2800" b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altLang="x-none" sz="28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EEBB02-A935-480E-9F7F-98CEA9A67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2406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92C1B7-4ECB-495C-8F2E-339E5BBEF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66" y="0"/>
            <a:ext cx="4479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8538"/>
            <a:ext cx="12192000" cy="5630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098" y="1867989"/>
            <a:ext cx="9679576" cy="4637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9907" y="104502"/>
            <a:ext cx="87608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 MỞ RỘNG THEO THỂ LOẠI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38: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HOA BÌM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</a:rPr>
              <a:t>				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Mậu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FDC7631A-5DF1-4A97-97A6-D57831636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63" y="23622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334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4104" y="940841"/>
            <a:ext cx="90859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NHỮNG BỨC ẢNH VÀ TRẢ LỜI CÂU HỎI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633"/>
            <a:ext cx="6531429" cy="4505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1" y="1924633"/>
            <a:ext cx="6156960" cy="4505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58" y="2364378"/>
            <a:ext cx="5030288" cy="3631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2364378"/>
            <a:ext cx="4702629" cy="3631473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3566160" y="1570315"/>
            <a:ext cx="849086" cy="558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8088086" y="1585574"/>
            <a:ext cx="849086" cy="558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Callout 13"/>
          <p:cNvSpPr/>
          <p:nvPr/>
        </p:nvSpPr>
        <p:spPr>
          <a:xfrm>
            <a:off x="1754104" y="2256744"/>
            <a:ext cx="9231948" cy="3196306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chụp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Theo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Nguyễn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Đức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Mậu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5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51" y="2102113"/>
            <a:ext cx="5969726" cy="35936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71185" y="2720153"/>
            <a:ext cx="4362092" cy="2357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 tìm hiểu ở nhà,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pt-BR" sz="3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hãy cho biết những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 cơ bản về nhà thơ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pt-BR" sz="3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Đức Mậu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34" y="2009727"/>
            <a:ext cx="4148546" cy="3952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1765">
            <a:off x="1561056" y="3030789"/>
            <a:ext cx="2374473" cy="175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670AD29-5E53-46AE-A8AD-A5C262D3FA81}"/>
              </a:ext>
            </a:extLst>
          </p:cNvPr>
          <p:cNvSpPr/>
          <p:nvPr/>
        </p:nvSpPr>
        <p:spPr>
          <a:xfrm>
            <a:off x="150673" y="100243"/>
            <a:ext cx="5435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2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15EAED-1921-4C6B-BD90-CE6E554A1A04}"/>
              </a:ext>
            </a:extLst>
          </p:cNvPr>
          <p:cNvSpPr/>
          <p:nvPr/>
        </p:nvSpPr>
        <p:spPr>
          <a:xfrm>
            <a:off x="303073" y="603010"/>
            <a:ext cx="4031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8F5D84C9-7C4C-4333-A554-C7B0D3675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51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5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34" y="2009727"/>
            <a:ext cx="4148546" cy="3952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1765">
            <a:off x="1561056" y="3030789"/>
            <a:ext cx="2374473" cy="1755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5066" y="1195492"/>
            <a:ext cx="2163360" cy="7261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4880" y="1169055"/>
            <a:ext cx="6777317" cy="454640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1948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(Nam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Nam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dấp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139" y="1932251"/>
            <a:ext cx="4148546" cy="3952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1765">
            <a:off x="758897" y="2898267"/>
            <a:ext cx="2374473" cy="1755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5066" y="1195492"/>
            <a:ext cx="1953498" cy="7261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7614" y="609668"/>
            <a:ext cx="8449320" cy="3551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ĐOẠN THƠ HAY CỦA TÁC GIẢ</a:t>
            </a:r>
          </a:p>
          <a:p>
            <a:pPr algn="just">
              <a:spcAft>
                <a:spcPts val="0"/>
              </a:spcAft>
            </a:pP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“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bảy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“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bom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ngổn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bới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cúc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bom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quỳ</a:t>
            </a:r>
            <a:r>
              <a:rPr lang="en-US" sz="2800" i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0F7D27D4-75FB-4FCD-BBB0-A2C3248C15DA}"/>
                  </a:ext>
                </a:extLst>
              </p14:cNvPr>
              <p14:cNvContentPartPr/>
              <p14:nvPr/>
            </p14:nvContentPartPr>
            <p14:xfrm>
              <a:off x="3763984" y="393431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7D27D4-75FB-4FCD-BBB0-A2C3248C1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4984" y="39253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CB013069-B10E-47BD-8315-388F64FD6234}"/>
                  </a:ext>
                </a:extLst>
              </p14:cNvPr>
              <p14:cNvContentPartPr/>
              <p14:nvPr/>
            </p14:nvContentPartPr>
            <p14:xfrm>
              <a:off x="4256824" y="451535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B013069-B10E-47BD-8315-388F64FD62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7824" y="450635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221" name="TextBox 10">
            <a:extLst>
              <a:ext uri="{FF2B5EF4-FFF2-40B4-BE49-F238E27FC236}">
                <a16:creationId xmlns="" xmlns:a16="http://schemas.microsoft.com/office/drawing/2014/main" id="{5514DBAA-6796-4490-A478-60C876155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54" y="1024666"/>
            <a:ext cx="6167438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bìm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7246F5-8D17-4C7C-8F95-6F8683F4A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8383"/>
            <a:ext cx="5598320" cy="44401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2EAC221-8FB3-4FA8-AF01-86AFA45A9AFB}"/>
              </a:ext>
            </a:extLst>
          </p:cNvPr>
          <p:cNvSpPr/>
          <p:nvPr/>
        </p:nvSpPr>
        <p:spPr>
          <a:xfrm>
            <a:off x="982618" y="1586757"/>
            <a:ext cx="4057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xứ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20E0BD0-A261-482C-8006-EF2123B03EF1}"/>
              </a:ext>
            </a:extLst>
          </p:cNvPr>
          <p:cNvSpPr/>
          <p:nvPr/>
        </p:nvSpPr>
        <p:spPr>
          <a:xfrm>
            <a:off x="7187501" y="346718"/>
            <a:ext cx="1560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BÌM</a:t>
            </a:r>
          </a:p>
        </p:txBody>
      </p:sp>
    </p:spTree>
    <p:extLst>
      <p:ext uri="{BB962C8B-B14F-4D97-AF65-F5344CB8AC3E}">
        <p14:creationId xmlns:p14="http://schemas.microsoft.com/office/powerpoint/2010/main" val="404149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670AD29-5E53-46AE-A8AD-A5C262D3FA81}"/>
              </a:ext>
            </a:extLst>
          </p:cNvPr>
          <p:cNvSpPr/>
          <p:nvPr/>
        </p:nvSpPr>
        <p:spPr>
          <a:xfrm>
            <a:off x="150673" y="100243"/>
            <a:ext cx="5435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2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15EAED-1921-4C6B-BD90-CE6E554A1A04}"/>
              </a:ext>
            </a:extLst>
          </p:cNvPr>
          <p:cNvSpPr/>
          <p:nvPr/>
        </p:nvSpPr>
        <p:spPr>
          <a:xfrm>
            <a:off x="303073" y="603010"/>
            <a:ext cx="4031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520614B-030D-4ACD-9291-8074403232DD}"/>
              </a:ext>
            </a:extLst>
          </p:cNvPr>
          <p:cNvSpPr/>
          <p:nvPr/>
        </p:nvSpPr>
        <p:spPr>
          <a:xfrm>
            <a:off x="303073" y="1105777"/>
            <a:ext cx="1915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639826E6-1135-4A65-96F2-11BBF62D2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73" y="1708702"/>
            <a:ext cx="8112057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85A9B731-75B4-4265-9AEE-102533046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13" y="-1734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6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22" y="-31127"/>
            <a:ext cx="6730514" cy="34058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0BCDC67-CF09-47B9-A3DE-C961B273F97E}"/>
              </a:ext>
            </a:extLst>
          </p:cNvPr>
          <p:cNvSpPr/>
          <p:nvPr/>
        </p:nvSpPr>
        <p:spPr>
          <a:xfrm>
            <a:off x="0" y="114349"/>
            <a:ext cx="4742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2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EAEEF3-162D-4B70-98F7-B539D8EA07EE}"/>
              </a:ext>
            </a:extLst>
          </p:cNvPr>
          <p:cNvSpPr/>
          <p:nvPr/>
        </p:nvSpPr>
        <p:spPr>
          <a:xfrm>
            <a:off x="148234" y="633643"/>
            <a:ext cx="571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8332771-ED53-42DD-8A45-049EB04F3798}"/>
              </a:ext>
            </a:extLst>
          </p:cNvPr>
          <p:cNvSpPr/>
          <p:nvPr/>
        </p:nvSpPr>
        <p:spPr>
          <a:xfrm>
            <a:off x="6581693" y="350738"/>
            <a:ext cx="43467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8DC36D3-00BE-4C4F-9A9A-D189E289C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84" y="736717"/>
            <a:ext cx="11507831" cy="489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bìm-tìm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ngơ-hờ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sai-vài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dim-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gầy-đầy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tơ-nhờ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thơ-ngơ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gai-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-dim,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mây-gầy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2/2/2,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4/4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2,4,6,8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3F0C2B89-191F-40BC-A6C1-39EAEA274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02" y="-14478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0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921</Words>
  <Application>Microsoft Office PowerPoint</Application>
  <PresentationFormat>Widescreen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MS Mincho</vt:lpstr>
      <vt:lpstr>Arial</vt:lpstr>
      <vt:lpstr>Calibri</vt:lpstr>
      <vt:lpstr>Calibri Light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</dc:creator>
  <cp:lastModifiedBy>USER</cp:lastModifiedBy>
  <cp:revision>20</cp:revision>
  <dcterms:created xsi:type="dcterms:W3CDTF">2021-09-18T04:22:38Z</dcterms:created>
  <dcterms:modified xsi:type="dcterms:W3CDTF">2022-07-27T13:06:54Z</dcterms:modified>
</cp:coreProperties>
</file>